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2014-05-15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2014-05-15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2014-05-15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2014-05-15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pl-PL" dirty="0" smtClean="0"/>
              <a:t>CEL KONFERENCJI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827584" y="2413338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/>
              <a:t>Zasadniczym celem konferencji było poszerzenie wiedzy i wymiana doświadczeń z zakresu sprawności fizycznej żołnierzy oraz wypracowanie wniosków, które posłużą do opracowania nowych testów i norm sprawności fizycznej dla żołnierzy Sił Zbrojnych RP.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30543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Cele szczegółowe </a:t>
            </a:r>
            <a:r>
              <a:rPr lang="pl-PL" dirty="0" smtClean="0"/>
              <a:t>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145437"/>
          </a:xfrm>
        </p:spPr>
        <p:txBody>
          <a:bodyPr>
            <a:noAutofit/>
          </a:bodyPr>
          <a:lstStyle/>
          <a:p>
            <a:pPr lvl="0"/>
            <a:r>
              <a:rPr lang="pl-PL" b="1" dirty="0"/>
              <a:t>Ocena dotychczasowego systemu określania sprawności fizycznej żołnierzy za pomocą obowiązujących ćwiczeń i norm w Siłach Zbrojnych RP;</a:t>
            </a:r>
            <a:endParaRPr lang="pl-PL" dirty="0"/>
          </a:p>
          <a:p>
            <a:pPr lvl="0"/>
            <a:r>
              <a:rPr lang="pl-PL" b="1" dirty="0"/>
              <a:t>Określenie kierunków doskonalenia oceny sprawności fizycznej żołnierzy </a:t>
            </a:r>
            <a:br>
              <a:rPr lang="pl-PL" b="1" dirty="0"/>
            </a:br>
            <a:r>
              <a:rPr lang="pl-PL" b="1" dirty="0"/>
              <a:t>w perspektywie długookresowej, w aspekcie wykonywanych zadań służbowych;</a:t>
            </a:r>
            <a:endParaRPr lang="pl-PL" dirty="0"/>
          </a:p>
          <a:p>
            <a:pPr lvl="0"/>
            <a:r>
              <a:rPr lang="pl-PL" b="1" dirty="0"/>
              <a:t>Wypracowanie wytycznych i rekomendacji do opracowania nowych testów </a:t>
            </a:r>
            <a:br>
              <a:rPr lang="pl-PL" b="1" dirty="0"/>
            </a:br>
            <a:r>
              <a:rPr lang="pl-PL" b="1" dirty="0"/>
              <a:t>i  norm sprawności fizycznej żołnierzy zawodowych.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2718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936104"/>
          </a:xfrm>
        </p:spPr>
        <p:txBody>
          <a:bodyPr/>
          <a:lstStyle/>
          <a:p>
            <a:r>
              <a:rPr lang="pl-PL" dirty="0" smtClean="0"/>
              <a:t>WNIOSKI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892480" cy="597666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pl-PL" sz="9600" dirty="0" smtClean="0"/>
              <a:t>Główny cel konferencji został w pełni osiągnięty- poszerzyliśmy obszar wiedzy w zakresie uwarunkowań sprawności fizycznej żołnierzy. </a:t>
            </a:r>
          </a:p>
          <a:p>
            <a:pPr lvl="0"/>
            <a:r>
              <a:rPr lang="pl-PL" sz="9600" dirty="0" smtClean="0"/>
              <a:t>Zebrany w ramach konferencji materiał informacyjny posłuży jako platforma informacyjna do opracowania  wniosków i rekomendacji w zakresie doskonalenia testów oraz norm sprawności fizycznej dla żołnierzy SZRP.</a:t>
            </a:r>
          </a:p>
          <a:p>
            <a:pPr lvl="0"/>
            <a:r>
              <a:rPr lang="pl-PL" sz="9600" dirty="0" smtClean="0"/>
              <a:t>Należy zmierzać w kierunku ujednolicenia testów sprawności fizycznej dla żołnierzy kobiet i mężczyzn. Dotyczy to również egzaminów wstępnych do wyższych szkół oficerskich oraz szkół podoficerskich. Proces ten wymaga dodatkowych analiz zgodnie </a:t>
            </a:r>
            <a:br>
              <a:rPr lang="pl-PL" sz="9600" dirty="0" smtClean="0"/>
            </a:br>
            <a:r>
              <a:rPr lang="pl-PL" sz="9600" dirty="0" smtClean="0"/>
              <a:t>z postulatami zgłoszonymi podczas konferencji.</a:t>
            </a:r>
          </a:p>
          <a:p>
            <a:pPr lvl="0"/>
            <a:r>
              <a:rPr lang="pl-PL" sz="9600" dirty="0" smtClean="0"/>
              <a:t>Weryfikacji wymaga sposób oceny poszczególnych zdolności. Postulowany jest punktowy system oceny, który sprawdza się </a:t>
            </a:r>
            <a:br>
              <a:rPr lang="pl-PL" sz="9600" dirty="0" smtClean="0"/>
            </a:br>
            <a:r>
              <a:rPr lang="pl-PL" sz="9600" dirty="0" smtClean="0"/>
              <a:t>w warunkach armii sojuszniczych. </a:t>
            </a:r>
          </a:p>
          <a:p>
            <a:pPr lvl="0"/>
            <a:r>
              <a:rPr lang="pl-PL" sz="9600" dirty="0" smtClean="0"/>
              <a:t>Systematyczna </a:t>
            </a:r>
            <a:r>
              <a:rPr lang="pl-PL" sz="9600" dirty="0"/>
              <a:t>kontrola sprawności fizycznej </a:t>
            </a:r>
            <a:r>
              <a:rPr lang="pl-PL" sz="9600" dirty="0" smtClean="0"/>
              <a:t>jest systematycznie stosowana w SZRP i innych armiach sojuszniczych. Zasady kontroli sprawności fizycznej w armiach sojuszniczych mogą stanowić platformę odniesienia z uwzględnieniem specyfiki misji i zadań Sił Zbrojnych Rzeczypospolitej Polskiej, także RSZ, RW oraz jednostek wojskowych. </a:t>
            </a:r>
            <a:endParaRPr lang="pl-PL" sz="9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6212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936104"/>
          </a:xfrm>
        </p:spPr>
        <p:txBody>
          <a:bodyPr/>
          <a:lstStyle/>
          <a:p>
            <a:r>
              <a:rPr lang="pl-PL" dirty="0" smtClean="0"/>
              <a:t>WNIOSKI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892480" cy="597666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pl-PL" sz="9600" dirty="0" smtClean="0"/>
              <a:t>Główny cel konferencji został w pełni osiągnięty- poszerzyliśmy obszar wiedzy w zakresie uwarunkowań sprawności fizycznej żołnierzy. </a:t>
            </a:r>
          </a:p>
          <a:p>
            <a:pPr lvl="0"/>
            <a:r>
              <a:rPr lang="pl-PL" sz="9600" dirty="0" smtClean="0"/>
              <a:t>Zebrany w ramach konferencji materiał informacyjny posłuży jako platforma informacyjna do opracowania  wniosków i rekomendacji w zakresie doskonalenia testów oraz norm sprawności fizycznej dla żołnierzy SZRP.</a:t>
            </a:r>
          </a:p>
          <a:p>
            <a:pPr lvl="0"/>
            <a:r>
              <a:rPr lang="pl-PL" sz="9600" dirty="0" smtClean="0"/>
              <a:t>Należy zmierzać w kierunku ujednolicenia testów sprawności fizycznej dla żołnierzy kobiet i mężczyzn. Dotyczy to również egzaminów wstępnych do wyższych szkół oficerskich oraz szkół podoficerskich. Proces ten wymaga dodatkowych analiz zgodnie </a:t>
            </a:r>
            <a:br>
              <a:rPr lang="pl-PL" sz="9600" dirty="0" smtClean="0"/>
            </a:br>
            <a:r>
              <a:rPr lang="pl-PL" sz="9600" dirty="0" smtClean="0"/>
              <a:t>z postulatami zgłoszonymi podczas konferencji.</a:t>
            </a:r>
          </a:p>
          <a:p>
            <a:pPr lvl="0"/>
            <a:r>
              <a:rPr lang="pl-PL" sz="9600" dirty="0" smtClean="0"/>
              <a:t>Weryfikacji wymaga sposób oceny poszczególnych zdolności. Postulowany jest punktowy system oceny, który sprawdza się </a:t>
            </a:r>
            <a:br>
              <a:rPr lang="pl-PL" sz="9600" dirty="0" smtClean="0"/>
            </a:br>
            <a:r>
              <a:rPr lang="pl-PL" sz="9600" dirty="0" smtClean="0"/>
              <a:t>w warunkach armii sojuszniczych. </a:t>
            </a:r>
          </a:p>
          <a:p>
            <a:pPr lvl="0"/>
            <a:r>
              <a:rPr lang="pl-PL" sz="9600" dirty="0" smtClean="0"/>
              <a:t>Systematyczna </a:t>
            </a:r>
            <a:r>
              <a:rPr lang="pl-PL" sz="9600" dirty="0"/>
              <a:t>kontrola sprawności fizycznej </a:t>
            </a:r>
            <a:r>
              <a:rPr lang="pl-PL" sz="9600" dirty="0" smtClean="0"/>
              <a:t>jest systematycznie stosowana w SZRP i innych armiach sojuszniczych. Zasady kontroli sprawności fizycznej w armiach sojuszniczych mogą stanowić platformę odniesienia z uwzględnieniem specyfiki misji i zadań Sił Zbrojnych Rzeczypospolitej Polskiej, także RSZ, RW oraz jednostek wojskowych. </a:t>
            </a:r>
            <a:endParaRPr lang="pl-PL" sz="9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62121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Pokaz na ekranie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CEL KONFERENCJI</vt:lpstr>
      <vt:lpstr>Cele szczegółowe : </vt:lpstr>
      <vt:lpstr>WNIOSKI</vt:lpstr>
      <vt:lpstr>WNIOSKI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 KONFERENCJI</dc:title>
  <dc:creator>mon</dc:creator>
  <cp:lastModifiedBy>mon</cp:lastModifiedBy>
  <cp:revision>1</cp:revision>
  <dcterms:created xsi:type="dcterms:W3CDTF">2014-05-15T17:31:13Z</dcterms:created>
  <dcterms:modified xsi:type="dcterms:W3CDTF">2014-05-15T17:32:43Z</dcterms:modified>
</cp:coreProperties>
</file>